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卓上モップ収納スタンド付</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全2色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モップ:ポリエステル/ハンドル・スタンド:PP</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モップの長さ約280mm ・ 収納スタンド約65×60×145mm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約86g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プリントOP袋入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シンプルでスマートなデザインのため、どこに置いても違和感なく使える便利な卓上モップです。収納スタンドにはフック穴が付いているため壁にかけて利用することも可能です。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