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マイクロファイバークロス(ミニ)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2色取混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ポリエステル(マイクロファイバー)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約150×150mm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約12g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台紙付OP袋入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持ち歩きに便利なミニサイズのマイクロファイバークロスです。スマホの液晶やメガネを拭くには最適です。シンプルな無地タイプのためジェンダーレスで利用できノベルティ用に◎！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