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アルミダイレクトボトル500ml(シリコンストラップ付)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アルミニウム・AS・PP・シリコン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約190×63mmφ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軽くて耐久性に優れたアルミ素材を使用した500mlボトルです。広くて洗いやすい飲み口と、シリコン製のストラップが特徴的。シンプルなアイテムのためノベルティ用にも最適です。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