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タウンバッグ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T/C(12オンス)生成り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約W430×H420×D120mm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約250g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週末のまとめ買いやレジャー、旅行用などに便利な、大容量サイズのタウンバッグです。12オンスT/C素材で耐久性にも優れており、使い勝手抜群。特典用や景品用などにおすすめです。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