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くり返し使える&lt;シマエナガ&gt;エコカイロ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PVC・蒸留水・酢酸ナトリウム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約80×110mm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約80g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台紙付OP袋入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シマエナガをモチーフにしたデザインがとっても可愛らしいエコカイロ。繰り返し何度も使用できるため、環境にも優しいアイテムです。寒い冬場のイベントで配布するノベルティ用等におすすめ。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