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くりかえし使えるあったかエコカイロ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2柄取混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PVC・蒸留水・酢酸ナトリウム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約80×110mm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約80g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台紙付OP袋入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雪だるまやシロクマなどをモチーフにしたデザインがとっても可愛いエコカイロです。環境にも優しいアイテムです。寒い冬場のイベントで配布するノベルティ用等におすすめ。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