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ふわもこソックス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5色取混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約230〜250mm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プリントOP袋入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ふわふわでモコモコの肌触りが心地良く、寒い冬の時期には足元をしっかり暖めてくれるソックスです。無地のパステルカラーがとっても可愛らしく、イベント等でのノベルティ用におすすめです。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