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3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不織布A4トートバッグ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全4色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不織布(PP)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約W280×H340mm・ハンドル約W30×H370mm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重量 : 約20g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20枚OP袋入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展示会や商品説明会などでの配布物入れに最適な、不織布素材のA4トートバッグです。シンプルな無地タイプでカラーバリエーションは全4色。オリジナルの名入れプリントが可能です。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