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ふわふわひざ掛け&lt;ノルディック柄&gt;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約600×800mm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約143g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プリントOP袋入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ふわふわでモコモコの肌触りが心地良く、寒い冬の時期にはしっかり暖めてくれるひざ掛けです。ノルディック柄のデザインがとってもオシャレな上、ジェンダーレスで利用可能です。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