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2Wayブランケット・ノルディック柄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同柄2色取混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ポリエステル(フリース)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約1000×700mm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約160g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プリントOP袋入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ボタンを留めると肩掛けとしても利用でき、広げればもちろんひざ掛けとしても使えるブランケットです。オシャレなノルディック柄がより温かさを醸し出し、ジェンダーレスで使える点も◎！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