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わんにゃんダイカットふせん(20枚入)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2色取混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紙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約80×65mm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約10g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台紙付OP袋入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貼っても立てても挟んでも使えるメモふせん20枚入り。わんにゃんが上から顔を出しているデザインはとってもキュートで、使いたくなること間違いなし！ノベルティとしても喜ばれます。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