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カバー付ふせんメモ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カバー・付箋=紙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約80×60×3mm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約9g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シンプルながらおしゃれなカバーでついつい持ち歩きたくなってしまうふせんメモのセットです。業務連絡から試験勉強まで、ふせんメモは幅広く使うためノベルティとしてもおすすめ。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