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「ほんの気持ち」丸小紋ガーゼタオルハンカチ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同柄2色取混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綿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約230×230mm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紙帯きOP袋入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「ほんの気持ち」の帯付きでノベルティ用などに最適な、ガーゼタオルハンカチです。コンパクトなサイズ感のため持ち歩きにも適しており、丸小紋のデザインがオシャレなアイテムです。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