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「感謝」丸小紋フェイスタオル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同柄2色取混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綿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約340×840mm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約61g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感謝の気持ちを伝えるフェイスタオルです。縁起の良い丸小紋の伝統的なデザインがポップでキュートなアイテムです。イベントやキャンペーンで配布するノベルティ用などにもおすすめ。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