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&lt;木を使わない&gt;色鉛筆24色セット</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ケース:本体紙管・キャップ:PP・色鉛筆:ポリスチレン</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色鉛筆長さ約175mm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重量 : 約191g</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OP袋入</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材質に木を使わないことで環境に配慮したプラスチック製色鉛筆。24色セットのためイラストを描くのにも最適で削りやすいのも特徴です。イベント等でのノベルティ用にもおすすめ。</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