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プチ色鉛筆(6本入)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ケース3色取混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ケース:紙・色鉛筆:木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色鉛筆長さ約85mm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約18g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窓アキ化粧箱入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6色セットのシンプルですっきりとした色鉛筆です。オリジナルの名入れプリントが可能なため、イベントやキャンペーンで配布する販促用ノベルティアイテムとしてもおすすめです。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