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プラスチック削減 コーヒーエコボールペン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コーヒー殻・ABS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長さ約140mm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約9g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コーヒー殻を樹脂に混ぜた素材を使用したボールペンです。プラスチック削減で地球環境にも優しいエコアイテム。イベントやキャンペーンで配布するノベルティ用としておすすめです。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