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フォト&amp;ペンスタンドクロック</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PP・PS</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約155×100×37mm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約184g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白箱入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大切な家族の写真やペットの写真などを自由に飾ることができるフォトフレーム兼アナログ時計兼ペンスタンドです。オリジナル名入れが可能なため記念用などにもおすすめです。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