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コンパクト爪切り</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スチール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約58×12×10mm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その名の通りコンパクトなサイズ感で持ち歩きにも便利な爪切りです。滑らかな切れ味も特徴的。イベントやキャンペーンで配布するノベルティ用としてもおすすめのアイテムです。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