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「健康長寿」和柄マルチケース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3柄取混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約W140×H215×D10mm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約64g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紙帯巻きOP袋入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伝統的で縁起の良い和柄とか、どこかほっこりするにこやかな笑顔が特徴のマルチケース。保険証や診察券などの通院セットを入れたり、パスポートやクレカを入れる旅行用などにもおすすめ。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