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3.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アニマルメッシュバスボール</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4柄取混</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ポリエステル・ポリエチレン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約110φmm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重量 : 約40g</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OP袋入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お風呂タイムが絶対楽しくなる可愛らしいアニマルデザインのメッシュボールです。イベントやキャンペーンで配布するノベルティグッズとしても、その見た目のキュートさから喜ばれます。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