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「健康長寿」缶&amp;ペットボトルオープナー(ストラップ付)</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本体:PS・ストラップ:PP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約70×35×15mm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約14g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台紙付きOP袋入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ペットボトルのフタや缶のプルトップを力を入れずとも開けることができる便利なオープナーです。どこかほっこりするにこやかな笑顔が特徴で、敬老の日のプレゼント用などに最適です。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