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フラットタイプホイッスル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全2色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ABS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約70×28×8mm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約10g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OP袋入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持ち歩きに便利なストラップ付きのホイッスルです。防犯や防災グッズとしておすすめ。フラットタイプでオリジナル名入れも可能なため、販促用としても昨今人気のアイテムです。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