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防災用アルミブランケット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アルミ蒸着PET樹脂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約2100×1300mm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約52g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保温性や防水性に優れ、軽量で、コンパクトに折り畳めるため、災害時の防寒用などに非常に役立つアルミブランケットです。防災イベントやキャンペーンのノベルティ用などに人気です。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