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抗菌マスクケース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2色取混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抗菌PP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約205×120mm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予備のマスクを持ち歩きたい場合に非常に役立つマスクケースです。すっきりとしたシンプルなデザインのため、名入れプリントするどんなオリジナルデザインとも相性は抜群です。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