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寿司柄ふきん</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綿・ポリエステル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約300×300mm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約16g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紙帯巻きOP袋入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どこか癒やされる優しいタッチで描かれたお寿司のイラストが特徴的なふきんです。外国人旅行者向けイベントのノベルティや、ちょっとした特典・景品用などにおすすめのアイテムです。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