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フラワーダイカットキッチンスポンジ(1コ入)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3色取混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ポリウレタン・ポリエステル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約95×92×30mm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約6g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プリントOP袋入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ポップでキュートなフラワーデザインのキッチンスポンジです。リボン風のデザインがプリントされたパッケージデザインもオシャレなため、ちょっとしたノベルティ用にもおすすめ。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