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回転式木製リモコンラック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ポリスチレン・MDF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約128×140×115mm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約70g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テレビやエアコンのリモコンをはじめ、ペンやメガネ、スマホなど、細々としたアイテムを纏めて入れておくのには最適な、くるっと回転させることもできて便利な木製ラックです。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