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拡大レンズ付特大爪切り</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2色取混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鉄・PP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爪切り:約92×18×18mm、レンズ:約45φmm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約61g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マグネット式で簡単に取り付けできる上、角度も自由自在に調整できる拡大レンズ付きの爪切りです。細かいものが見えにくい世代を対象したイベントのノベルティや特典用などに最適。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