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シャツ（白）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サイズ：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S~XXXL Kids/90~160 Girl/G-M~G-L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備考：印刷：フルカラー印刷 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白地の</a:t>
            </a:r>
            <a:r>
              <a:rPr lang="en-US" altLang="ja-JP" sz="1600" dirty="0"/>
              <a:t>T</a:t>
            </a:r>
            <a:r>
              <a:rPr lang="ja-JP" altLang="en-US" sz="1600" dirty="0"/>
              <a:t>シャツに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サイズ以内の範囲であれば、アニメキャラクターなどもキレイにフルカラープリントできます。アニメ・ゲームなどのオリジナルキャラクターも色鮮やかに再現可能です。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62786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ja-JP" altLang="en-US" sz="1600" dirty="0"/>
          </a:p>
          <a:p>
            <a:pPr>
              <a:lnSpc>
                <a:spcPts val="2200"/>
              </a:lnSpc>
            </a:pP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D314E137-C6EA-2BCE-4104-EC6E495B1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08" y="1371901"/>
            <a:ext cx="3562778" cy="356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1334</TotalTime>
  <Words>72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286</cp:revision>
  <cp:lastPrinted>2021-07-20T08:57:41Z</cp:lastPrinted>
  <dcterms:created xsi:type="dcterms:W3CDTF">2021-06-21T09:41:39Z</dcterms:created>
  <dcterms:modified xsi:type="dcterms:W3CDTF">2024-07-25T01:40:08Z</dcterms:modified>
</cp:coreProperties>
</file>