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4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オリジナルアクリルキーホルダー（小）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素材：透明アクリル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3㎜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厚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W50×H50㎜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包装：個別袋入れ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備考：印刷：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UV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インクジェット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アイドルやアーティスト、アニメや漫画のキャラをフルカラーでプリントできる厚さ約</a:t>
            </a:r>
            <a:r>
              <a:rPr lang="en-US" altLang="ja-JP" sz="1600" dirty="0"/>
              <a:t>3mm</a:t>
            </a:r>
            <a:r>
              <a:rPr lang="ja-JP" altLang="en-US" sz="1600" dirty="0"/>
              <a:t>のアクリルキーホルダー。</a:t>
            </a:r>
            <a:r>
              <a:rPr lang="en-US" altLang="ja-JP" sz="1600" dirty="0"/>
              <a:t>50×50mm</a:t>
            </a:r>
            <a:r>
              <a:rPr lang="ja-JP" altLang="en-US" sz="1600" dirty="0"/>
              <a:t>以内であれば、デザインに合わせて自由な形にカットできます。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D926D0D6-E7F5-F16B-881F-BE9A07CE2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75" y="1427332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679</TotalTime>
  <Words>77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2024-07-25T01:40:08Z</dcterms:modified>
</cp:coreProperties>
</file>