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4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オリジナルアクリルキーホルダー（中）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素材：透明アクリル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W100×H100㎜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インクジェット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最大</a:t>
            </a:r>
            <a:r>
              <a:rPr lang="en-US" altLang="ja-JP" sz="1600" dirty="0"/>
              <a:t>100×100mm</a:t>
            </a:r>
            <a:r>
              <a:rPr lang="ja-JP" altLang="en-US" sz="1600" dirty="0"/>
              <a:t>サイズ＆厚さ約</a:t>
            </a:r>
            <a:r>
              <a:rPr lang="en-US" altLang="ja-JP" sz="1600" dirty="0"/>
              <a:t>3mm</a:t>
            </a:r>
            <a:r>
              <a:rPr lang="ja-JP" altLang="en-US" sz="1600" dirty="0"/>
              <a:t>のアクリルキーホルダーに、アイドルやアーティスト、アニメや漫画のキャラをフルカラーでプリント可能。デザインに合わせて自由にカットできます。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A097BACE-4381-476C-BEB6-B39935C2E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37" y="1453023"/>
            <a:ext cx="3590621" cy="359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76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2024-07-25T01:40:08Z</dcterms:modified>
</cp:coreProperties>
</file>