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オリジナルアクリルブロック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10㎜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W150×H100×D10㎜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UV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インクジェット 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厚みがあって高級感と存在感があるアクリルブロックに、フルカラーでオリジナルキャラクターやイラストをプリントできます。本立てやペーパーウエイトなどおしゃれなインテリアとして使えます。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B2F9B239-2C63-C69B-0D33-5BDD70C1E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0" y="1379295"/>
            <a:ext cx="3686068" cy="36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291</cp:revision>
  <cp:lastPrinted>2021-07-20T08:57:41Z</cp:lastPrinted>
  <dcterms:created xsi:type="dcterms:W3CDTF">2021-06-21T09:41:39Z</dcterms:created>
  <dcterms:modified xsi:type="dcterms:W3CDTF">2024-07-25T01:40:09Z</dcterms:modified>
</cp:coreProperties>
</file>