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オリジナルアクリルスタンド（小）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W50×H50㎜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写真やイラストをフルカラーで再現できる約</a:t>
            </a:r>
            <a:r>
              <a:rPr lang="en-US" altLang="ja-JP" sz="1600" dirty="0"/>
              <a:t>50×50mm</a:t>
            </a:r>
            <a:r>
              <a:rPr lang="ja-JP" altLang="en-US" sz="1600" dirty="0"/>
              <a:t>のミニアクリルスタンド。デスクの省スペースにもお気に入りキャラをさりげなく飾れます。本体も台座も自由な形にカットが可能です。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3D1197C-1E85-AA85-7FF0-115D29323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79" y="1350688"/>
            <a:ext cx="3590619" cy="3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2024-07-25T01:40:09Z</dcterms:modified>
</cp:coreProperties>
</file>