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オリジナルアクリルスタンド（中）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素材：透明アクリル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3㎜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W100×H100㎜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以内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UV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インクジェット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テーブル・キャビネット・玄関など、お部屋の様々な場所に飾れる、厚さ約</a:t>
            </a:r>
            <a:r>
              <a:rPr lang="en-US" altLang="ja-JP" sz="1600" dirty="0"/>
              <a:t>3mm</a:t>
            </a:r>
            <a:r>
              <a:rPr lang="ja-JP" altLang="en-US" sz="1600" dirty="0"/>
              <a:t>で最大約</a:t>
            </a:r>
            <a:r>
              <a:rPr lang="en-US" altLang="ja-JP" sz="1600" dirty="0"/>
              <a:t>100×100mm</a:t>
            </a:r>
            <a:r>
              <a:rPr lang="ja-JP" altLang="en-US" sz="1600" dirty="0"/>
              <a:t>サイズのアクリルスタンド。本体も台座も自由な形にデザインすることができます。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2DE1C4D1-9FCA-06FA-BC71-4ED61C4C0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13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1386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296</cp:revision>
  <cp:lastPrinted>2021-07-20T08:57:41Z</cp:lastPrinted>
  <dcterms:created xsi:type="dcterms:W3CDTF">2021-06-21T09:41:39Z</dcterms:created>
  <dcterms:modified xsi:type="dcterms:W3CDTF">2024-07-25T01:40:09Z</dcterms:modified>
</cp:coreProperties>
</file>