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オリジナルアクリルスタンド（大）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素材：透明アクリル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3㎜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厚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W150×H150㎜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以内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備考：印刷：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UV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インクジェット 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大きくて存在感のある最大約</a:t>
            </a:r>
            <a:r>
              <a:rPr lang="en-US" altLang="ja-JP" sz="1600" dirty="0"/>
              <a:t>150×150mm</a:t>
            </a:r>
            <a:r>
              <a:rPr lang="ja-JP" altLang="en-US" sz="1600" dirty="0"/>
              <a:t>のアクリルスタンドにキャラクターの写真やイラストを鮮やかなフルカラーで再現できます。本体も台座もそれぞれ自由なデザインに加工できます。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6278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ja-JP" altLang="en-US" sz="1600" dirty="0"/>
          </a:p>
          <a:p>
            <a:pPr>
              <a:lnSpc>
                <a:spcPts val="2200"/>
              </a:lnSpc>
            </a:pP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DDD946F1-F028-A839-DACE-A6A76C291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83" y="1376376"/>
            <a:ext cx="3643877" cy="36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1344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289</cp:revision>
  <cp:lastPrinted>2021-07-20T08:57:41Z</cp:lastPrinted>
  <dcterms:created xsi:type="dcterms:W3CDTF">2021-06-21T09:41:39Z</dcterms:created>
  <dcterms:modified xsi:type="dcterms:W3CDTF">2024-07-25T01:40:09Z</dcterms:modified>
</cp:coreProperties>
</file>