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0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オリジナルお守り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素材：ポリエステル</a:t>
            </a:r>
          </a:p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サイズ：（大）約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W50×H80mm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（中）約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W40×H65mm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（小）約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W29×H42mm ※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その他別注サイズも製作承ります。</a:t>
            </a:r>
          </a:p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包装：個別袋入れ </a:t>
            </a:r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推しキャラをフルカラープリントして、肌身離さず持ち歩ける、本格的で特別感があるオリジナルのお守りが作れます。アクセサリーとして、カバンやポーチなどに取り付けてもとてもオシャレです。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627865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ja-JP" altLang="en-US" sz="1600" dirty="0"/>
          </a:p>
          <a:p>
            <a:pPr>
              <a:lnSpc>
                <a:spcPts val="2200"/>
              </a:lnSpc>
            </a:pP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93" name="図 92">
            <a:extLst>
              <a:ext uri="{FF2B5EF4-FFF2-40B4-BE49-F238E27FC236}">
                <a16:creationId xmlns:a16="http://schemas.microsoft.com/office/drawing/2014/main" id="{96D31219-BA44-04D2-B6DB-9DF60EA250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323" y="1422052"/>
            <a:ext cx="3542230" cy="354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1363</TotalTime>
  <Words>88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293</cp:revision>
  <cp:lastPrinted>2021-07-20T08:57:41Z</cp:lastPrinted>
  <dcterms:created xsi:type="dcterms:W3CDTF">2021-06-21T09:41:39Z</dcterms:created>
  <dcterms:modified xsi:type="dcterms:W3CDTF">2024-07-25T01:40:09Z</dcterms:modified>
</cp:coreProperties>
</file>