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79" d="100"/>
          <a:sy n="79" d="100"/>
        </p:scale>
        <p:origin x="-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オリジナルお箸（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色プリント）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ホテルや旅館の備品・ノベルティに最適な、シンプルだからこそ名入れが映えるお箸。オリジナル名入れは一色でのプリント。本体カラーや材質、サイズ等はお問い合わせください。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E9D6764B-862B-375A-C745-D0219F8CC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91" y="1386971"/>
            <a:ext cx="36004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531</TotalTime>
  <Words>61</Words>
  <Application>Microsoft Office PowerPoint</Application>
  <PresentationFormat>画面に合わせる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2024-07-25T01:40:10Z</dcterms:modified>
</cp:coreProperties>
</file>