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79" d="100"/>
          <a:sy n="79" d="100"/>
        </p:scale>
        <p:origin x="-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オリジナルお箸（フルカラー）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素材：天然木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サイズ：箸の全長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旅館やホテルの備品、ノベルティ、また記念品や物販用などにもおすすめのお箸。フルカラーでのオリジナル名入れが可能です。本体カラーや材質、サイズ等はお問い合わせください。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6126F4-141D-D0BA-C1FE-1DC31CB6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3" y="1426258"/>
            <a:ext cx="3603498" cy="36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2024-07-25T01:40:10Z</dcterms:modified>
</cp:coreProperties>
</file>