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3" d="100"/>
          <a:sy n="93" d="100"/>
        </p:scale>
        <p:origin x="-48" y="-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オリジナルキャップ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371513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サイズ：フリーサイズ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備考：印刷：１色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791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フルカラー昇華転写プリントや刺繍で名入れした、オリジナルキャップをセミオーダーで製作します。会社名やロゴマークの他、アニメ・ゲームのキャラクターも色鮮やかに再現することができます。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627865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 dirty="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ja-JP" altLang="en-US" sz="1600" dirty="0"/>
          </a:p>
          <a:p>
            <a:pPr>
              <a:lnSpc>
                <a:spcPts val="2200"/>
              </a:lnSpc>
            </a:pP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81" name="図 80">
            <a:extLst>
              <a:ext uri="{FF2B5EF4-FFF2-40B4-BE49-F238E27FC236}">
                <a16:creationId xmlns:a16="http://schemas.microsoft.com/office/drawing/2014/main" id="{E2256A57-120A-57FF-3419-58174871A8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120" y="1388855"/>
            <a:ext cx="3619301" cy="361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1332</TotalTime>
  <Words>61</Words>
  <Application>Microsoft Office PowerPoint</Application>
  <PresentationFormat>画面に合わせる (4:3)</PresentationFormat>
  <Paragraphs>12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285</cp:revision>
  <cp:lastPrinted>2021-07-20T08:57:41Z</cp:lastPrinted>
  <dcterms:created xsi:type="dcterms:W3CDTF">2021-06-21T09:41:39Z</dcterms:created>
  <dcterms:modified xsi:type="dcterms:W3CDTF">2024-07-25T01:40:10Z</dcterms:modified>
</cp:coreProperties>
</file>