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オリジナルクリアファイル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0.2㎜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 適量梱包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 印刷：オフセット印刷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企業のノベルティからアニメグッズ、また卒業や周年などの記念用などにも人気の高い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サイズのクリアファイル。全面フルカラーでのオリジナル名入れが可能です。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403C3C7-CA61-B362-5B73-9822343FB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067" y="1465383"/>
            <a:ext cx="3506665" cy="350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71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2024-07-25T01:40:10Z</dcterms:modified>
</cp:coreProperties>
</file>