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オリジナルクリーナークロス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手の平サイズでスマホ画面やメガネ、モニターを傷つけずにキレイにふけるクリーナークロス。フルカラーで企業ロゴやイラスト・写真も色鮮やかにプリントできて、展示会用ノベルティに最適です。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DB6BD8F-9ABC-4D7D-F467-537B03870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06" y="140553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2024-07-25T01:40:10Z</dcterms:modified>
</cp:coreProperties>
</file>