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4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オリジナルスカーフ</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W530×H530㎜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オリジナルのアニメキャラクターを色鮮やかにプリントすることができる、見た目も高級感があるポリエステル製スカーフ。コミケなどの同人誌即売会で物販品やノベルティとして重宝します。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D226A7C-4955-0BC3-F134-CB5FDF6EF4CA}"/>
              </a:ext>
            </a:extLst>
          </p:cNvPr>
          <p:cNvPicPr>
            <a:picLocks noChangeAspect="1"/>
          </p:cNvPicPr>
          <p:nvPr/>
        </p:nvPicPr>
        <p:blipFill>
          <a:blip r:embed="rId5"/>
          <a:stretch>
            <a:fillRect/>
          </a:stretch>
        </p:blipFill>
        <p:spPr>
          <a:xfrm>
            <a:off x="679706" y="1397627"/>
            <a:ext cx="3632129" cy="363212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1050</TotalTime>
  <Words>68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2024-07-25T01:40:11Z</dcterms:modified>
</cp:coreProperties>
</file>