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オリジナルステッカー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サイズ：はがきサイズ</a:t>
            </a:r>
          </a:p>
          <a:p>
            <a:r>
              <a:rPr lang="ja-JP" altLang="en-US" sz="900" dirty="0">
                <a:latin typeface="Meiryo UI" panose="020B0604030504040204" pitchFamily="34" charset="-128"/>
                <a:ea typeface="Meiryo UI" panose="020B0604030504040204" pitchFamily="34" charset="-128"/>
              </a:rPr>
              <a:t>備考：印刷：オフセット印刷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ハガキ程度のサイズを、一つのデザインにカットするシングルタイプから、色々なデザインのシールを複数レイアウトするマルチタイプまでご要望に沿ったオリジナルステッカーを製作します。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82F00EED-820E-5A3E-95E6-8809B92ADF19}"/>
              </a:ext>
            </a:extLst>
          </p:cNvPr>
          <p:cNvPicPr>
            <a:picLocks noChangeAspect="1"/>
          </p:cNvPicPr>
          <p:nvPr/>
        </p:nvPicPr>
        <p:blipFill>
          <a:blip r:embed="rId5"/>
          <a:stretch>
            <a:fillRect/>
          </a:stretch>
        </p:blipFill>
        <p:spPr>
          <a:xfrm>
            <a:off x="700580" y="1398589"/>
            <a:ext cx="3588832" cy="358883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TotalTime>
  <Words>59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2024-07-25T01:40:11Z</dcterms:modified>
</cp:coreProperties>
</file>