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オリジナルハイブリットスポーツタオル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　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W1100×H400㎜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スポーツチームの記念用や物販グッズ用に人気の高いスポーツタオルです。全面にフルカラーでのオリジナルプリントが可能。インパクトあるアイテムに仕上がります。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970BF9-B809-1CA9-1132-6296BD604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83" y="1355580"/>
            <a:ext cx="3695344" cy="36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68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2024-07-25T01:40:11Z</dcterms:modified>
</cp:coreProperties>
</file>