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3" d="100"/>
          <a:sy n="93" d="100"/>
        </p:scale>
        <p:origin x="48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オリジナルタペストリー（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A4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サイズ）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素材：ポリエステル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A4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サイズ程度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包装：個別袋入れ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備考：印刷：昇華転写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アニメ・ゲーム関係の展示会やイベントで使える、プリント映えのする生地を使った、</a:t>
            </a:r>
            <a:r>
              <a:rPr lang="en-US" altLang="ja-JP" sz="1600" dirty="0"/>
              <a:t>A4</a:t>
            </a:r>
            <a:r>
              <a:rPr lang="ja-JP" altLang="en-US" sz="1600" dirty="0"/>
              <a:t>サイズ相当のタペストリー。アニメやゲームのキャラをフルカラーで綺麗にプリントできます。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4" name="図 43">
            <a:extLst>
              <a:ext uri="{FF2B5EF4-FFF2-40B4-BE49-F238E27FC236}">
                <a16:creationId xmlns:a16="http://schemas.microsoft.com/office/drawing/2014/main" id="{3C5C1287-D10E-9DF7-6530-AC4E50B5CA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8975" y="1388163"/>
            <a:ext cx="3599258" cy="3599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797</TotalTime>
  <Words>75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253</cp:revision>
  <cp:lastPrinted>2021-07-20T08:57:41Z</cp:lastPrinted>
  <dcterms:created xsi:type="dcterms:W3CDTF">2021-06-21T09:41:39Z</dcterms:created>
  <dcterms:modified xsi:type="dcterms:W3CDTF">2024-07-25T01:40:11Z</dcterms:modified>
</cp:coreProperties>
</file>