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オリジナルタペストリー（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A3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サイズ程度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アニメやゲームのキャラクターのカラープリントが映える生地を使った、</a:t>
            </a:r>
            <a:r>
              <a:rPr lang="en-US" altLang="ja-JP" sz="1600" dirty="0"/>
              <a:t>A3</a:t>
            </a:r>
            <a:r>
              <a:rPr lang="ja-JP" altLang="en-US" sz="1600" dirty="0"/>
              <a:t>サイズ相当のタペストリー。ポスター感覚でお部屋に飾ったり、展示会・イベント会場に装飾に使うこともでます。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28034D21-5A48-10DE-BAF9-1BE58365D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6" y="141566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294</cp:revision>
  <cp:lastPrinted>2021-07-20T08:57:41Z</cp:lastPrinted>
  <dcterms:created xsi:type="dcterms:W3CDTF">2021-06-21T09:41:39Z</dcterms:created>
  <dcterms:modified xsi:type="dcterms:W3CDTF">2024-07-25T01:40:11Z</dcterms:modified>
</cp:coreProperties>
</file>