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-4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オリジナルネクタイ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サイズ：フリーサイズ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備考：印刷：昇華転写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アニメ・ゲームのキャラクターや企業のロゴマークをプリントしたオリジナルネクタイを作ることができます。コミケなどの同人誌即売会や、各種イベントのノベルティグッズにオススメです。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C9C8DD2F-455A-3492-E4E5-D66BCA424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56" y="1418942"/>
            <a:ext cx="3549935" cy="3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</TotalTime>
  <Words>63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269</cp:revision>
  <cp:lastPrinted>2021-07-20T08:57:41Z</cp:lastPrinted>
  <dcterms:created xsi:type="dcterms:W3CDTF">2021-06-21T09:41:39Z</dcterms:created>
  <dcterms:modified xsi:type="dcterms:W3CDTF">2024-07-25T01:40:12Z</dcterms:modified>
</cp:coreProperties>
</file>