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4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オリジナルネックストラップ（１色プリント）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サイズ：フリーサイズ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備考：印刷：既成色に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色プリント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オフィスなどで活躍するカード型の社員証・職員証を首から下げれるネックストラップ。連続した文字やロゴを</a:t>
            </a:r>
            <a:r>
              <a:rPr lang="en-US" altLang="ja-JP" sz="1600" dirty="0"/>
              <a:t>1</a:t>
            </a:r>
            <a:r>
              <a:rPr lang="ja-JP" altLang="en-US" sz="1600" dirty="0"/>
              <a:t>色で名入れプリントします。業種を問わず人気のノベルティグッズです。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2F31046-003F-BE5D-52F4-3244C5C6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96" y="1367890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69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2024-07-25T01:40:12Z</dcterms:modified>
</cp:coreProperties>
</file>