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オリジナルネックストラップ（フルカラー）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サイズ：フリーサイズ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備考：印刷：昇華転写（全面プリント可）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カード型の社員証・職員証を首から下げれるネックストラップ。オリジナルのキャラクターやロゴマークもフルカラーで前面に名入れプリントできます。ノベルティにも物販品にも活用できます。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967EAEB2-D196-DBF9-7B3F-3E0786F05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76" y="1388068"/>
            <a:ext cx="3547440" cy="35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2024-07-25T01:40:12Z</dcterms:modified>
</cp:coreProperties>
</file>